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7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00"/>
  </p:normalViewPr>
  <p:slideViewPr>
    <p:cSldViewPr snapToGrid="0" snapToObjects="1">
      <p:cViewPr varScale="1">
        <p:scale>
          <a:sx n="94" d="100"/>
          <a:sy n="94" d="100"/>
        </p:scale>
        <p:origin x="7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E808C-897E-434F-AB83-7FF74D3E9534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A53A2-8A4C-F14F-8C12-FC3AB09F9C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249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519234-FA75-DA47-8687-7A874FAA6ED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732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519234-FA75-DA47-8687-7A874FAA6ED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160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C0C8F-614E-DA4A-8E17-73E7FE24E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289F4E-0F02-214E-A527-0B01DD915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6EBC0-D03C-9048-A923-E35173065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A4F65-D309-E54B-B5FE-BE166D31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04D1AE-6308-6345-809B-88D4ED23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05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97BB1-D2B2-D24C-8B39-5FDD29DB2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717596-A6AA-2F41-A7EB-831BEDF340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E27E9-2BAD-5D44-97CA-E7A3539E2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BFBFD-6672-544B-8BFE-79D59D53D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B42BC-B557-D048-9E79-D8595ED72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222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CC2756-0FCF-1646-87F0-63CB34F363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33BAA1-C9E5-AA4B-905E-94E9808AEC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9728F-9A50-F74F-BECF-574F60CEF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64141-7314-234B-8064-D659B2AD7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F95A5-249D-E343-834C-F20F5A6E0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161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2B9CB-544B-8E41-B8F6-5BB8DC3FD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054BA-4416-FF43-8A46-EE698111C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81F4B-1435-B24A-9A38-FC4F1B0B5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EF9B9-E121-C147-82CD-AB48E50FF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C80C5-0D20-5A48-8356-F1880AF56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313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6E394-1E77-EE47-9327-919006B24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5E9A50-D13A-DA4A-8FBF-59743793E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4B545-35BA-394C-864A-A572864DB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C42E4-9FD8-A349-837B-7717B75D4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7CF89-978A-6E4B-AB20-225A491E1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294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4C777-CE3F-A74D-BCBA-34F35AF9F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7D446-CEFA-9249-827C-F80D9BBFB8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744CD1-454E-014A-B36C-78CACD3180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9E150C-6D96-E248-9DFA-1A6A2C2DE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35AD57-4E2C-5D4C-A894-5EF80D70C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2430EC-F59A-204D-9553-0FA7296F0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58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F0621-5610-4943-BF3F-49D3F9E13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4F66B8-7FA3-E84D-AB27-1E0D8FF900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3C37C2-403C-914B-A981-6F0702803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2BAC11-7B90-C541-9B3D-482CD54AAC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ED7974-4811-4C41-BC8E-4310D861F8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16B407-9950-B146-9FB8-7A68D2DA3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2C73FD-4590-5A48-B3BB-C3C1DF4F0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883048-1B81-414D-B970-ED15F8EB7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30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DBEAD-88EE-2C46-B080-D7383D74D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6C0960-53CA-7749-9894-470F049CF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57A09-72EF-9943-9D78-905610C46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36BA18-60ED-2445-8B5A-9B32202DB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345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21B8B8-9116-1041-B4E7-8EC724DF6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382D4F-4961-7F4A-A53A-91EE8E042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55FD39-E64F-FC4E-8959-60EEE957D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49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E30B2-97CC-DD45-B9E2-B1F90E20F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43E03-612B-5E42-9364-3FA655002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581A6A-6BEA-0F41-AFC3-663729C9F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66777-65FC-E84D-833D-FDC29B801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C4CC4A-14DB-AB44-A0BB-277EB9543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7C76F2-1CAA-C94E-B849-01ACEA256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43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07A11-3BF3-7243-9158-C944046D7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8D6D32-DCA2-B544-9447-B2167685AB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78A75D-4AD6-6E4C-B35A-2CFE20F054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0D388-BEAE-814B-BEA3-F55137640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742370-C307-9542-80A6-1F72BD5D3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18B7A2-B4D8-EE49-B32D-79D532E40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8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CC6ADA-4D98-C749-B82A-616C919B9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FB9368-3265-0B40-A80B-65769E542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AEBAF-B06B-FE48-9674-EDE9AA00B7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5C6B9-EA29-5043-9C00-E5D5DC3DA6EF}" type="datetimeFigureOut">
              <a:rPr lang="en-GB" smtClean="0"/>
              <a:t>23/11/2020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5F40B-2668-8148-9498-E922E538DF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34494-67EF-E946-93C0-688022C196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9BC68-310B-6347-8029-1DFA5FDA98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79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4A2DDE5D-8F08-3649-BB18-0054B58F8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900" y="2166938"/>
            <a:ext cx="2870200" cy="287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002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9EB49-6820-5A44-A478-36982B1F0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Logo &amp; Colours</a:t>
            </a:r>
          </a:p>
        </p:txBody>
      </p:sp>
      <p:pic>
        <p:nvPicPr>
          <p:cNvPr id="5" name="Content Placeholder 4" descr="A close up of a sign&#10;&#10;Description automatically generated">
            <a:extLst>
              <a:ext uri="{FF2B5EF4-FFF2-40B4-BE49-F238E27FC236}">
                <a16:creationId xmlns:a16="http://schemas.microsoft.com/office/drawing/2014/main" id="{585E4C52-14B2-FA4B-97D7-1EA805D4C0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690688"/>
            <a:ext cx="10515600" cy="167310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81E2EA-390E-214F-A9D0-E63377AF730E}"/>
              </a:ext>
            </a:extLst>
          </p:cNvPr>
          <p:cNvSpPr txBox="1"/>
          <p:nvPr/>
        </p:nvSpPr>
        <p:spPr>
          <a:xfrm>
            <a:off x="838200" y="3996813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Text: #2C2244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Vibrant Orange: #FE7B4A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Vibrant Purple: #9A57FD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Vibrant Pink: #D66D94</a:t>
            </a:r>
          </a:p>
        </p:txBody>
      </p:sp>
    </p:spTree>
    <p:extLst>
      <p:ext uri="{BB962C8B-B14F-4D97-AF65-F5344CB8AC3E}">
        <p14:creationId xmlns:p14="http://schemas.microsoft.com/office/powerpoint/2010/main" val="2432563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Macintosh PowerPoint</Application>
  <PresentationFormat>Widescreen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New Logo &amp; Colours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Louise</dc:creator>
  <cp:lastModifiedBy>Hayley Louise</cp:lastModifiedBy>
  <cp:revision>1</cp:revision>
  <dcterms:created xsi:type="dcterms:W3CDTF">2020-11-23T14:37:41Z</dcterms:created>
  <dcterms:modified xsi:type="dcterms:W3CDTF">2020-11-23T14:38:09Z</dcterms:modified>
</cp:coreProperties>
</file>